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C78D27-C49C-496A-ACD7-D7B0FE42CC40}">
  <a:tblStyle styleId="{BCC78D27-C49C-496A-ACD7-D7B0FE42C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{BCC78D27-C49C-496A-ACD7-D7B0FE42CC40}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